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5149" autoAdjust="0"/>
  </p:normalViewPr>
  <p:slideViewPr>
    <p:cSldViewPr snapToGrid="0">
      <p:cViewPr varScale="1">
        <p:scale>
          <a:sx n="69" d="100"/>
          <a:sy n="6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>
              <a:solidFill>
                <a:srgbClr val="FFFF00"/>
              </a:solidFill>
            </a:rPr>
            <a:t>000 / 150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>
              <a:solidFill>
                <a:schemeClr val="bg1"/>
              </a:solidFill>
            </a:rPr>
            <a:t>000 / 300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흑룡 선수상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  </a:t>
          </a:r>
          <a:r>
            <a:rPr lang="en-US" altLang="ko-KR" sz="1400" b="1">
              <a:solidFill>
                <a:schemeClr val="bg1"/>
              </a:solidFill>
            </a:rPr>
            <a:t>00 / 60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200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r>
            <a:rPr lang="ko-KR" altLang="en-US" sz="1400" b="1">
              <a:solidFill>
                <a:schemeClr val="bg1"/>
              </a:solidFill>
            </a:rPr>
            <a:t> </a:t>
          </a: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메이나 함포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200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콕스해적단의 유물 </a:t>
          </a:r>
          <a:r>
            <a:rPr lang="en-US" altLang="ko-KR" sz="1400" b="1" u="none">
              <a:solidFill>
                <a:schemeClr val="bg1"/>
              </a:solidFill>
            </a:rPr>
            <a:t>– </a:t>
          </a:r>
          <a:r>
            <a:rPr lang="ko-KR" altLang="en-US" sz="1400" b="1" u="none">
              <a:solidFill>
                <a:schemeClr val="bg1"/>
              </a:solidFill>
            </a:rPr>
            <a:t>협상 하급    </a:t>
          </a:r>
          <a:r>
            <a:rPr lang="en-US" altLang="ko-KR" sz="1400" b="1" u="none">
              <a:solidFill>
                <a:schemeClr val="bg1"/>
              </a:solidFill>
            </a:rPr>
            <a:t>00 / 60</a:t>
          </a: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</a:t>
          </a:r>
          <a:r>
            <a:rPr lang="en-US" altLang="ko-KR" sz="1400" b="1">
              <a:solidFill>
                <a:schemeClr val="bg1"/>
              </a:solidFill>
            </a:rPr>
            <a:t>00 / 60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개량형 장갑</a:t>
          </a:r>
          <a:r>
            <a:rPr lang="en-US" altLang="ko-KR" sz="2000" b="1"/>
            <a:t>	</a:t>
          </a:r>
          <a:endParaRPr lang="ko-KR" altLang="en-US" sz="2000" b="1"/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>
              <a:solidFill>
                <a:schemeClr val="bg1"/>
              </a:solidFill>
            </a:rPr>
            <a:t>00/ 45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상급          </a:t>
          </a:r>
          <a:r>
            <a:rPr lang="en-US" altLang="ko-KR" sz="1400" b="1">
              <a:solidFill>
                <a:schemeClr val="bg1"/>
              </a:solidFill>
            </a:rPr>
            <a:t>00 / 30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>
              <a:solidFill>
                <a:schemeClr val="bg1"/>
              </a:solidFill>
            </a:rPr>
            <a:t>00 / 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비층 바람 돛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>
              <a:solidFill>
                <a:schemeClr val="bg1"/>
              </a:solidFill>
            </a:rPr>
            <a:t>00 / 40</a:t>
          </a:r>
          <a:endParaRPr lang="ko-KR" altLang="en-US" sz="1400" b="1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>
              <a:solidFill>
                <a:schemeClr val="bg1"/>
              </a:solidFill>
            </a:rPr>
            <a:t>00 / 42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/>
            <a:t>짙은 파도빛이 감도는 규격 각목   </a:t>
          </a:r>
          <a:r>
            <a:rPr lang="en-US" altLang="ko-KR" sz="1400" b="1"/>
            <a:t>000 / 144</a:t>
          </a:r>
          <a:endParaRPr lang="ko-KR" altLang="en-US" sz="1400" b="1"/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>
              <a:solidFill>
                <a:srgbClr val="FFFF00"/>
              </a:solidFill>
            </a:rPr>
            <a:t>00 / 35</a:t>
          </a:r>
          <a:endParaRPr lang="ko-KR" altLang="en-US" sz="1400" b="1">
            <a:solidFill>
              <a:srgbClr val="FFFF00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1"/>
        </a:solidFill>
      </dgm:spPr>
      <dgm:t>
        <a:bodyPr/>
        <a:lstStyle/>
        <a:p>
          <a:pPr latinLnBrk="1"/>
          <a:r>
            <a:rPr lang="ko-KR" altLang="en-US" sz="2000" b="1"/>
            <a:t>증축 재료 </a:t>
          </a:r>
          <a:r>
            <a:rPr lang="en-US" altLang="ko-KR" sz="2000" b="1"/>
            <a:t>: </a:t>
          </a:r>
          <a:r>
            <a:rPr lang="ko-KR" altLang="en-US" sz="2000" b="1"/>
            <a:t>점진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>
              <a:solidFill>
                <a:schemeClr val="bg1"/>
              </a:solidFill>
            </a:rPr>
            <a:t>000 / 180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01823E4D-A4A3-46B2-BD04-A7D34979BF8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>
              <a:solidFill>
                <a:srgbClr val="FFFF00"/>
              </a:solidFill>
            </a:rPr>
            <a:t>00 / 35</a:t>
          </a:r>
          <a:endParaRPr lang="ko-KR" altLang="en-US" sz="1400" b="1">
            <a:solidFill>
              <a:srgbClr val="FFFF00"/>
            </a:solidFill>
          </a:endParaRPr>
        </a:p>
      </dgm:t>
    </dgm:pt>
    <dgm:pt modelId="{B52167C3-FD06-4E59-9FD4-9B1D85B9C452}" type="par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17B52EDF-4D24-4A9D-B17F-FAEE9F859FC9}" type="sib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</dgm:pt>
    <dgm:pt modelId="{C51BFE58-8371-4B85-A3EE-EFC5DA9C0ED0}" type="pres">
      <dgm:prSet presAssocID="{01823E4D-A4A3-46B2-BD04-A7D34979BF87}" presName="childComposite" presStyleCnt="0">
        <dgm:presLayoutVars>
          <dgm:chMax val="0"/>
          <dgm:chPref val="0"/>
        </dgm:presLayoutVars>
      </dgm:prSet>
      <dgm:spPr/>
    </dgm:pt>
    <dgm:pt modelId="{30847909-19D9-49C7-9AD7-EDDBDDC12F52}" type="pres">
      <dgm:prSet presAssocID="{01823E4D-A4A3-46B2-BD04-A7D34979BF87}" presName="Image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2D66E93-5170-47EC-A4AC-06EC08341EE6}" type="pres">
      <dgm:prSet presAssocID="{01823E4D-A4A3-46B2-BD04-A7D34979BF8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3040003-F5D6-45BD-8996-47111B31DF02}" srcId="{B3C592DA-687B-4367-9CAF-E6FB4A9BD200}" destId="{01823E4D-A4A3-46B2-BD04-A7D34979BF87}" srcOrd="4" destOrd="0" parTransId="{B52167C3-FD06-4E59-9FD4-9B1D85B9C452}" sibTransId="{17B52EDF-4D24-4A9D-B17F-FAEE9F859FC9}"/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D9117AF1-D0D0-4451-AC13-EF5650621C91}" type="presOf" srcId="{01823E4D-A4A3-46B2-BD04-A7D34979BF87}" destId="{32D66E93-5170-47EC-A4AC-06EC08341EE6}" srcOrd="0" destOrd="0" presId="urn:microsoft.com/office/officeart/2008/layout/PictureAccentList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  <dgm:cxn modelId="{752A4EB8-8CFE-44FB-8544-F4AD8500D1CC}" type="presParOf" srcId="{E97EB88F-6B1D-4FE9-9ED4-FC5C47D014AE}" destId="{C51BFE58-8371-4B85-A3EE-EFC5DA9C0ED0}" srcOrd="4" destOrd="0" presId="urn:microsoft.com/office/officeart/2008/layout/PictureAccentList"/>
    <dgm:cxn modelId="{0059CDCC-A022-490B-BB0A-CB853243B603}" type="presParOf" srcId="{C51BFE58-8371-4B85-A3EE-EFC5DA9C0ED0}" destId="{30847909-19D9-49C7-9AD7-EDDBDDC12F52}" srcOrd="0" destOrd="0" presId="urn:microsoft.com/office/officeart/2008/layout/PictureAccentList"/>
    <dgm:cxn modelId="{178DE0D6-CFD0-482D-91F1-945D6228E137}" type="presParOf" srcId="{C51BFE58-8371-4B85-A3EE-EFC5DA9C0ED0}" destId="{32D66E93-5170-47EC-A4AC-06EC08341EE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7049" y="777"/>
          <a:ext cx="3770454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흑룡 선수상</a:t>
          </a:r>
        </a:p>
      </dsp:txBody>
      <dsp:txXfrm>
        <a:off x="744402" y="18130"/>
        <a:ext cx="3735748" cy="557779"/>
      </dsp:txXfrm>
    </dsp:sp>
    <dsp:sp modelId="{5065A995-21DB-487B-B1CF-5BBF385D622B}">
      <dsp:nvSpPr>
        <dsp:cNvPr id="0" name=""/>
        <dsp:cNvSpPr/>
      </dsp:nvSpPr>
      <dsp:spPr>
        <a:xfrm>
          <a:off x="727049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5084" y="699910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728838"/>
        <a:ext cx="3084563" cy="534629"/>
      </dsp:txXfrm>
    </dsp:sp>
    <dsp:sp modelId="{6BACB3D1-0A3C-4E42-A83B-020EA0B03FB8}">
      <dsp:nvSpPr>
        <dsp:cNvPr id="0" name=""/>
        <dsp:cNvSpPr/>
      </dsp:nvSpPr>
      <dsp:spPr>
        <a:xfrm>
          <a:off x="727049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5084" y="1363494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 kern="1200">
              <a:solidFill>
                <a:schemeClr val="bg1"/>
              </a:solidFill>
            </a:rPr>
            <a:t>000 / 300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1392422"/>
        <a:ext cx="3084563" cy="534629"/>
      </dsp:txXfrm>
    </dsp:sp>
    <dsp:sp modelId="{154E76A2-AA69-47EA-AA36-F1734E356672}">
      <dsp:nvSpPr>
        <dsp:cNvPr id="0" name=""/>
        <dsp:cNvSpPr/>
      </dsp:nvSpPr>
      <dsp:spPr>
        <a:xfrm>
          <a:off x="727049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5084" y="2027078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2056006"/>
        <a:ext cx="3084563" cy="534629"/>
      </dsp:txXfrm>
    </dsp:sp>
    <dsp:sp modelId="{5429E236-7434-4D1C-B911-C936AA7DBF06}">
      <dsp:nvSpPr>
        <dsp:cNvPr id="0" name=""/>
        <dsp:cNvSpPr/>
      </dsp:nvSpPr>
      <dsp:spPr>
        <a:xfrm>
          <a:off x="727049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5084" y="2690662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 kern="1200">
              <a:solidFill>
                <a:srgbClr val="FFFF00"/>
              </a:solidFill>
            </a:rPr>
            <a:t>000 / 150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4012" y="2719590"/>
        <a:ext cx="3084563" cy="534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메이나 함포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r>
            <a:rPr lang="ko-KR" altLang="en-US" sz="1400" b="1" kern="1200">
              <a:solidFill>
                <a:schemeClr val="bg1"/>
              </a:solidFill>
            </a:rPr>
            <a:t> </a:t>
          </a: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  </a:t>
          </a:r>
          <a:r>
            <a:rPr lang="en-US" altLang="ko-KR" sz="1400" b="1" kern="1200">
              <a:solidFill>
                <a:schemeClr val="bg1"/>
              </a:solidFill>
            </a:rPr>
            <a:t>00 / 60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200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개량형 장갑</a:t>
          </a:r>
          <a:r>
            <a:rPr lang="en-US" altLang="ko-KR" sz="2000" b="1" kern="1200"/>
            <a:t>	</a:t>
          </a:r>
          <a:endParaRPr lang="ko-KR" altLang="en-US" sz="2000" b="1" kern="1200"/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 kern="1200">
              <a:solidFill>
                <a:schemeClr val="bg1"/>
              </a:solidFill>
            </a:rPr>
            <a:t>00/ 45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u="none" kern="1200">
              <a:solidFill>
                <a:schemeClr val="bg1"/>
              </a:solidFill>
            </a:rPr>
            <a:t>– </a:t>
          </a:r>
          <a:r>
            <a:rPr lang="ko-KR" altLang="en-US" sz="1400" b="1" u="none" kern="1200">
              <a:solidFill>
                <a:schemeClr val="bg1"/>
              </a:solidFill>
            </a:rPr>
            <a:t>협상 하급    </a:t>
          </a:r>
          <a:r>
            <a:rPr lang="en-US" altLang="ko-KR" sz="1400" b="1" u="none" kern="1200">
              <a:solidFill>
                <a:schemeClr val="bg1"/>
              </a:solidFill>
            </a:rPr>
            <a:t>00 / 60</a:t>
          </a: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</a:t>
          </a:r>
          <a:r>
            <a:rPr lang="en-US" altLang="ko-KR" sz="1400" b="1" kern="1200">
              <a:solidFill>
                <a:schemeClr val="bg1"/>
              </a:solidFill>
            </a:rPr>
            <a:t>00 / 60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200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비층 바람 돛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40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상급          </a:t>
          </a:r>
          <a:r>
            <a:rPr lang="en-US" altLang="ko-KR" sz="1400" b="1" kern="1200">
              <a:solidFill>
                <a:schemeClr val="bg1"/>
              </a:solidFill>
            </a:rPr>
            <a:t>00 / 30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1257563" y="48"/>
          <a:ext cx="3781915" cy="593227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증축 재료 </a:t>
          </a:r>
          <a:r>
            <a:rPr lang="en-US" altLang="ko-KR" sz="2000" b="1" kern="1200"/>
            <a:t>: </a:t>
          </a:r>
          <a:r>
            <a:rPr lang="ko-KR" altLang="en-US" sz="2000" b="1" kern="1200"/>
            <a:t>점진</a:t>
          </a:r>
        </a:p>
      </dsp:txBody>
      <dsp:txXfrm>
        <a:off x="1274938" y="17423"/>
        <a:ext cx="3747165" cy="558477"/>
      </dsp:txXfrm>
    </dsp:sp>
    <dsp:sp modelId="{5065A995-21DB-487B-B1CF-5BBF385D622B}">
      <dsp:nvSpPr>
        <dsp:cNvPr id="0" name=""/>
        <dsp:cNvSpPr/>
      </dsp:nvSpPr>
      <dsp:spPr>
        <a:xfrm>
          <a:off x="1257563" y="700056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886384" y="700056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 kern="1200">
              <a:solidFill>
                <a:schemeClr val="bg1"/>
              </a:solidFill>
            </a:rPr>
            <a:t>000 / 180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915348" y="729020"/>
        <a:ext cx="3095166" cy="535299"/>
      </dsp:txXfrm>
    </dsp:sp>
    <dsp:sp modelId="{6BACB3D1-0A3C-4E42-A83B-020EA0B03FB8}">
      <dsp:nvSpPr>
        <dsp:cNvPr id="0" name=""/>
        <dsp:cNvSpPr/>
      </dsp:nvSpPr>
      <dsp:spPr>
        <a:xfrm>
          <a:off x="1257563" y="1364470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886384" y="1364470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/>
            <a:t>짙은 파도빛이 감도는 규격 각목   </a:t>
          </a:r>
          <a:r>
            <a:rPr lang="en-US" altLang="ko-KR" sz="1400" b="1" kern="1200"/>
            <a:t>000 / 144</a:t>
          </a:r>
          <a:endParaRPr lang="ko-KR" altLang="en-US" sz="1400" b="1" kern="1200"/>
        </a:p>
      </dsp:txBody>
      <dsp:txXfrm>
        <a:off x="1915348" y="1393434"/>
        <a:ext cx="3095166" cy="535299"/>
      </dsp:txXfrm>
    </dsp:sp>
    <dsp:sp modelId="{154E76A2-AA69-47EA-AA36-F1734E356672}">
      <dsp:nvSpPr>
        <dsp:cNvPr id="0" name=""/>
        <dsp:cNvSpPr/>
      </dsp:nvSpPr>
      <dsp:spPr>
        <a:xfrm>
          <a:off x="1257563" y="2028884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886384" y="2028884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35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2057848"/>
        <a:ext cx="3095166" cy="535299"/>
      </dsp:txXfrm>
    </dsp:sp>
    <dsp:sp modelId="{5429E236-7434-4D1C-B911-C936AA7DBF06}">
      <dsp:nvSpPr>
        <dsp:cNvPr id="0" name=""/>
        <dsp:cNvSpPr/>
      </dsp:nvSpPr>
      <dsp:spPr>
        <a:xfrm>
          <a:off x="1257563" y="2693299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886384" y="2693299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42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915348" y="2722263"/>
        <a:ext cx="3095166" cy="535299"/>
      </dsp:txXfrm>
    </dsp:sp>
    <dsp:sp modelId="{30847909-19D9-49C7-9AD7-EDDBDDC12F52}">
      <dsp:nvSpPr>
        <dsp:cNvPr id="0" name=""/>
        <dsp:cNvSpPr/>
      </dsp:nvSpPr>
      <dsp:spPr>
        <a:xfrm>
          <a:off x="1257563" y="3357713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66E93-5170-47EC-A4AC-06EC08341EE6}">
      <dsp:nvSpPr>
        <dsp:cNvPr id="0" name=""/>
        <dsp:cNvSpPr/>
      </dsp:nvSpPr>
      <dsp:spPr>
        <a:xfrm>
          <a:off x="1886384" y="3357713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35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3386677"/>
        <a:ext cx="3095166" cy="535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08B96-6566-4DC1-81FB-E856F36DD2EF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E66EC-0624-4014-8626-4CCB9DD79B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9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E66EC-0624-4014-8626-4CCB9DD79BD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61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3D80A2-0DF1-455F-BE55-C088AAE89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96D3317-827C-482B-A8F8-577D7CC8E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17D156-BDCB-4CC3-8BD1-DF38BBFD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9CC71B-B078-4B7E-9AE0-1CAF2C1F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7228664-0175-4BC4-B810-3382202F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58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10D132-B6ED-41E8-BF60-52F3390D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58A42A-6130-4255-8D91-B6DC2B565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82F0BB-D273-4C25-A597-FDB86A9E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650EC6F-3000-44A7-9C6E-7713B2EA0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CBDBE5-4263-4F33-8A58-DCD577533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38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F0428F8-F8C5-41C3-A8FC-B52F817516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75F0F5-699D-4CA5-BF25-3CC1D03AC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9F7085-69D3-4731-9374-4B8335BD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9E7CE8-D26A-4280-B7A7-65DB67067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E030CC-BEFE-4288-BB6B-21EC1A9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67DC9-DD69-4BA8-9ED9-CC464489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D002908-E453-4A8D-B363-706C6AD2F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364CE8-DE39-4D7D-A393-A940D73A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A50057-EA3B-45DE-BE8C-1FE3CB76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153A2B-C17C-45F8-BDCC-89289BD2A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8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30BB1D-DD48-4D5D-9121-5934B539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4046970-9B21-4CCC-99F9-7DE206B5D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FB10FF-BF06-445C-85CC-F2E8CE50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4899FB-44DE-494C-8394-72FA95AA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C56B42-B74E-4FB7-879F-CB437298A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9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9B5C2C-B2D1-4648-B3B5-3A75A250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E1EDA91-39B7-4AF4-A8BF-641DB3B77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F9BFB8-166B-487E-83B8-4272ED88B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B6B95D-7581-4EDE-8197-862DA261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0753F7-4A31-4363-BC17-C1A66B760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85E67E9-7292-4DA1-83F0-689019F0C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8E66D8-C307-4022-81F0-57A18E775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FCBF0E-CD24-401A-BB7D-ECA2AADF3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003018-4907-4B33-A37B-DEACCF53A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95F8547-9A53-45B7-8F4A-EBC82AAB2C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34727BD-EB6F-4D0B-9BF1-A109F3773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A374A3-7432-4B65-8CE9-1A266B4F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EBBB2B-DE7B-4201-96F0-49E92173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846161-0931-40D1-9D9D-69B5EA52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30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E95E0-6C52-4E3F-B4CD-443C64D9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C20F2-A870-42F8-B2D7-B4E85AE2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EA3742C-1684-4933-971C-5B3AC9140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929A2DD-AFF7-4D67-83BD-84277A44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22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F7F996A-58FF-4B0A-866F-938D030A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073748-6414-438C-8860-4DCFBD31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FFDC96-DAC9-420E-B655-D6D6C12DD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0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19DAEB-4DA2-46F3-B81E-8F4CECE5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D5F617-43C7-487C-8ECE-FEFDFEFF5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C7C41C-C012-412B-A6CF-2A6E72447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38CFF8E-005C-447D-B130-D7CE17C58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E1ADDD-6986-48C9-A91F-46F341A6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439AC0-7FE8-4C40-8D74-64C8D4949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0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D21AF4-0C29-4C41-A84B-12DE7E161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E766B27-765C-4299-89EB-6A9BF1317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D5A08AB-FF05-44E0-937F-F9CBD1C67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F46809-7887-4EDC-80CB-9FA5A00C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D17305-E14F-4C1E-82E6-FCBB68481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5A292D-C02E-4FA0-9E39-6D3543D7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36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45657D9-4359-45F7-B36E-024CC464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65DCB8-A8B4-415C-9B27-E164221DC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443B7F-CFB6-4D9E-9602-1F6BC63CB9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19584B-47C4-47F0-8217-08114E23B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8892AD-84DE-49ED-AD83-9413E566A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21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1.jp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CA42E9D2-9087-4471-BF2A-E277DCEA5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7533491"/>
              </p:ext>
            </p:extLst>
          </p:nvPr>
        </p:nvGraphicFramePr>
        <p:xfrm>
          <a:off x="-484071" y="134781"/>
          <a:ext cx="5224554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다이어그램 11">
            <a:extLst>
              <a:ext uri="{FF2B5EF4-FFF2-40B4-BE49-F238E27FC236}">
                <a16:creationId xmlns:a16="http://schemas.microsoft.com/office/drawing/2014/main" id="{08929F22-D125-45C4-90CE-EB4BD9ADE7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6730144"/>
              </p:ext>
            </p:extLst>
          </p:nvPr>
        </p:nvGraphicFramePr>
        <p:xfrm>
          <a:off x="-476815" y="3480329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다이어그램 12">
            <a:extLst>
              <a:ext uri="{FF2B5EF4-FFF2-40B4-BE49-F238E27FC236}">
                <a16:creationId xmlns:a16="http://schemas.microsoft.com/office/drawing/2014/main" id="{499DCB2F-352C-4D42-98F7-39E9EDB92E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5951290"/>
              </p:ext>
            </p:extLst>
          </p:nvPr>
        </p:nvGraphicFramePr>
        <p:xfrm>
          <a:off x="3449301" y="134782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4" name="다이어그램 13">
            <a:extLst>
              <a:ext uri="{FF2B5EF4-FFF2-40B4-BE49-F238E27FC236}">
                <a16:creationId xmlns:a16="http://schemas.microsoft.com/office/drawing/2014/main" id="{202C85E2-14E6-471B-91B5-C4AA99DB2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593411"/>
              </p:ext>
            </p:extLst>
          </p:nvPr>
        </p:nvGraphicFramePr>
        <p:xfrm>
          <a:off x="3427530" y="3480328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5" name="다이어그램 14">
            <a:extLst>
              <a:ext uri="{FF2B5EF4-FFF2-40B4-BE49-F238E27FC236}">
                <a16:creationId xmlns:a16="http://schemas.microsoft.com/office/drawing/2014/main" id="{A921A321-AC35-4FE8-9F80-58737EC74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3260387"/>
              </p:ext>
            </p:extLst>
          </p:nvPr>
        </p:nvGraphicFramePr>
        <p:xfrm>
          <a:off x="6852904" y="127523"/>
          <a:ext cx="6297043" cy="3950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6ABDD0FD-6F95-440E-8CE6-0A8EAD36192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431" y="4140132"/>
            <a:ext cx="3371988" cy="24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7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C571C0B-AD38-4A82-8CE3-C658CE79E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1488427"/>
            <a:ext cx="4657725" cy="4000500"/>
          </a:xfrm>
        </p:spPr>
      </p:pic>
    </p:spTree>
    <p:extLst>
      <p:ext uri="{BB962C8B-B14F-4D97-AF65-F5344CB8AC3E}">
        <p14:creationId xmlns:p14="http://schemas.microsoft.com/office/powerpoint/2010/main" val="177368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</TotalTime>
  <Words>161</Words>
  <Application>Microsoft Office PowerPoint</Application>
  <PresentationFormat>와이드스크린</PresentationFormat>
  <Paragraphs>27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Innovation</dc:creator>
  <cp:lastModifiedBy>Innovation</cp:lastModifiedBy>
  <cp:revision>201</cp:revision>
  <dcterms:created xsi:type="dcterms:W3CDTF">2019-11-28T13:13:31Z</dcterms:created>
  <dcterms:modified xsi:type="dcterms:W3CDTF">2020-01-21T06:08:40Z</dcterms:modified>
</cp:coreProperties>
</file>